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7" r:id="rId3"/>
    <p:sldId id="268" r:id="rId4"/>
    <p:sldId id="269" r:id="rId5"/>
    <p:sldId id="270" r:id="rId6"/>
    <p:sldId id="271" r:id="rId7"/>
    <p:sldId id="272" r:id="rId8"/>
    <p:sldId id="275" r:id="rId9"/>
    <p:sldId id="276" r:id="rId10"/>
    <p:sldId id="277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147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 Martin Romero Diaz" userId="e92e51f3-0c0a-4cb5-854c-15e5e2cd3fd9" providerId="ADAL" clId="{6E165320-A834-4329-80CC-99AC416FEA6C}"/>
    <pc:docChg chg="addSld modSld">
      <pc:chgData name="Jose Martin Romero Diaz" userId="e92e51f3-0c0a-4cb5-854c-15e5e2cd3fd9" providerId="ADAL" clId="{6E165320-A834-4329-80CC-99AC416FEA6C}" dt="2025-02-14T22:53:34.798" v="23" actId="1076"/>
      <pc:docMkLst>
        <pc:docMk/>
      </pc:docMkLst>
      <pc:sldChg chg="addSp modSp mod">
        <pc:chgData name="Jose Martin Romero Diaz" userId="e92e51f3-0c0a-4cb5-854c-15e5e2cd3fd9" providerId="ADAL" clId="{6E165320-A834-4329-80CC-99AC416FEA6C}" dt="2025-02-14T22:53:34.798" v="23" actId="1076"/>
        <pc:sldMkLst>
          <pc:docMk/>
          <pc:sldMk cId="2276644178" sldId="265"/>
        </pc:sldMkLst>
        <pc:spChg chg="add mod">
          <ac:chgData name="Jose Martin Romero Diaz" userId="e92e51f3-0c0a-4cb5-854c-15e5e2cd3fd9" providerId="ADAL" clId="{6E165320-A834-4329-80CC-99AC416FEA6C}" dt="2025-02-14T22:53:34.798" v="23" actId="1076"/>
          <ac:spMkLst>
            <pc:docMk/>
            <pc:sldMk cId="2276644178" sldId="265"/>
            <ac:spMk id="8" creationId="{89529CBE-7FE8-875A-C4D4-7DE33AE75A1B}"/>
          </ac:spMkLst>
        </pc:spChg>
      </pc:sldChg>
      <pc:sldChg chg="addSp modSp">
        <pc:chgData name="Jose Martin Romero Diaz" userId="e92e51f3-0c0a-4cb5-854c-15e5e2cd3fd9" providerId="ADAL" clId="{6E165320-A834-4329-80CC-99AC416FEA6C}" dt="2025-02-14T22:49:04.763" v="0"/>
        <pc:sldMkLst>
          <pc:docMk/>
          <pc:sldMk cId="680033796" sldId="275"/>
        </pc:sldMkLst>
        <pc:picChg chg="add mod">
          <ac:chgData name="Jose Martin Romero Diaz" userId="e92e51f3-0c0a-4cb5-854c-15e5e2cd3fd9" providerId="ADAL" clId="{6E165320-A834-4329-80CC-99AC416FEA6C}" dt="2025-02-14T22:49:04.763" v="0"/>
          <ac:picMkLst>
            <pc:docMk/>
            <pc:sldMk cId="680033796" sldId="275"/>
            <ac:picMk id="5" creationId="{A15FFB2E-5B1F-5D8C-613B-6EEE2B6F980D}"/>
          </ac:picMkLst>
        </pc:picChg>
      </pc:sldChg>
      <pc:sldChg chg="modSp add mod">
        <pc:chgData name="Jose Martin Romero Diaz" userId="e92e51f3-0c0a-4cb5-854c-15e5e2cd3fd9" providerId="ADAL" clId="{6E165320-A834-4329-80CC-99AC416FEA6C}" dt="2025-02-14T22:49:57.594" v="12" actId="2711"/>
        <pc:sldMkLst>
          <pc:docMk/>
          <pc:sldMk cId="4200018452" sldId="276"/>
        </pc:sldMkLst>
        <pc:spChg chg="mod">
          <ac:chgData name="Jose Martin Romero Diaz" userId="e92e51f3-0c0a-4cb5-854c-15e5e2cd3fd9" providerId="ADAL" clId="{6E165320-A834-4329-80CC-99AC416FEA6C}" dt="2025-02-14T22:49:57.594" v="12" actId="2711"/>
          <ac:spMkLst>
            <pc:docMk/>
            <pc:sldMk cId="4200018452" sldId="276"/>
            <ac:spMk id="3" creationId="{9026714B-B229-C2EB-B165-B3953777364E}"/>
          </ac:spMkLst>
        </pc:spChg>
      </pc:sldChg>
      <pc:sldChg chg="modSp add mod">
        <pc:chgData name="Jose Martin Romero Diaz" userId="e92e51f3-0c0a-4cb5-854c-15e5e2cd3fd9" providerId="ADAL" clId="{6E165320-A834-4329-80CC-99AC416FEA6C}" dt="2025-02-14T22:51:22.795" v="17" actId="255"/>
        <pc:sldMkLst>
          <pc:docMk/>
          <pc:sldMk cId="3357126977" sldId="277"/>
        </pc:sldMkLst>
        <pc:spChg chg="mod">
          <ac:chgData name="Jose Martin Romero Diaz" userId="e92e51f3-0c0a-4cb5-854c-15e5e2cd3fd9" providerId="ADAL" clId="{6E165320-A834-4329-80CC-99AC416FEA6C}" dt="2025-02-14T22:51:22.795" v="17" actId="255"/>
          <ac:spMkLst>
            <pc:docMk/>
            <pc:sldMk cId="3357126977" sldId="277"/>
            <ac:spMk id="3" creationId="{0D5D8F11-901C-2ED6-EE0B-4742D430AF2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BA7A-5702-4C43-999D-B3FE6706CE5A}" type="datetimeFigureOut">
              <a:rPr lang="es-MX" smtClean="0"/>
              <a:t>14/02/2025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821DA-BAEC-4DF8-86AB-1764FDE65F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2431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BA7A-5702-4C43-999D-B3FE6706CE5A}" type="datetimeFigureOut">
              <a:rPr lang="es-MX" smtClean="0"/>
              <a:t>14/02/2025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821DA-BAEC-4DF8-86AB-1764FDE65F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0358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BA7A-5702-4C43-999D-B3FE6706CE5A}" type="datetimeFigureOut">
              <a:rPr lang="es-MX" smtClean="0"/>
              <a:t>14/02/2025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821DA-BAEC-4DF8-86AB-1764FDE65F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950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BA7A-5702-4C43-999D-B3FE6706CE5A}" type="datetimeFigureOut">
              <a:rPr lang="es-MX" smtClean="0"/>
              <a:t>14/02/2025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821DA-BAEC-4DF8-86AB-1764FDE65F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5126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BA7A-5702-4C43-999D-B3FE6706CE5A}" type="datetimeFigureOut">
              <a:rPr lang="es-MX" smtClean="0"/>
              <a:t>14/02/2025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821DA-BAEC-4DF8-86AB-1764FDE65F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9689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BA7A-5702-4C43-999D-B3FE6706CE5A}" type="datetimeFigureOut">
              <a:rPr lang="es-MX" smtClean="0"/>
              <a:t>14/02/2025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821DA-BAEC-4DF8-86AB-1764FDE65F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9663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BA7A-5702-4C43-999D-B3FE6706CE5A}" type="datetimeFigureOut">
              <a:rPr lang="es-MX" smtClean="0"/>
              <a:t>14/02/2025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821DA-BAEC-4DF8-86AB-1764FDE65F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1430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BA7A-5702-4C43-999D-B3FE6706CE5A}" type="datetimeFigureOut">
              <a:rPr lang="es-MX" smtClean="0"/>
              <a:t>14/02/2025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821DA-BAEC-4DF8-86AB-1764FDE65F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6350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BA7A-5702-4C43-999D-B3FE6706CE5A}" type="datetimeFigureOut">
              <a:rPr lang="es-MX" smtClean="0"/>
              <a:t>14/02/2025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821DA-BAEC-4DF8-86AB-1764FDE65F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3905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BA7A-5702-4C43-999D-B3FE6706CE5A}" type="datetimeFigureOut">
              <a:rPr lang="es-MX" smtClean="0"/>
              <a:t>14/02/2025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821DA-BAEC-4DF8-86AB-1764FDE65F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720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BA7A-5702-4C43-999D-B3FE6706CE5A}" type="datetimeFigureOut">
              <a:rPr lang="es-MX" smtClean="0"/>
              <a:t>14/02/2025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821DA-BAEC-4DF8-86AB-1764FDE65F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176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9BA7A-5702-4C43-999D-B3FE6706CE5A}" type="datetimeFigureOut">
              <a:rPr lang="es-MX" smtClean="0"/>
              <a:t>14/02/2025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821DA-BAEC-4DF8-86AB-1764FDE65F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5906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841ABF1-9CF6-1143-4788-4C70BD1DB2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125" y="63794"/>
            <a:ext cx="6737350" cy="6523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Bandera Puppy pride">
            <a:extLst>
              <a:ext uri="{FF2B5EF4-FFF2-40B4-BE49-F238E27FC236}">
                <a16:creationId xmlns:a16="http://schemas.microsoft.com/office/drawing/2014/main" id="{5B2E7D9B-452B-8F4D-80A2-09480AA655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04" y="63794"/>
            <a:ext cx="211455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Juego de cachorros de Netflix">
            <a:extLst>
              <a:ext uri="{FF2B5EF4-FFF2-40B4-BE49-F238E27FC236}">
                <a16:creationId xmlns:a16="http://schemas.microsoft.com/office/drawing/2014/main" id="{62D508C9-31DA-3089-E567-2A82F2D64D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5933" y="0"/>
            <a:ext cx="1820463" cy="1629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89529CBE-7FE8-875A-C4D4-7DE33AE75A1B}"/>
              </a:ext>
            </a:extLst>
          </p:cNvPr>
          <p:cNvSpPr txBox="1"/>
          <p:nvPr/>
        </p:nvSpPr>
        <p:spPr>
          <a:xfrm>
            <a:off x="7551208" y="6133068"/>
            <a:ext cx="14393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b="1" dirty="0"/>
              <a:t>PUPPY PLAY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76644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4617CC-0FAB-76ED-A743-E528D9B97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EBB251-DF76-1AC5-31C8-0C29F90C6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/>
              <a:t>PUPPY PLAY MEXICO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5D8F11-901C-2ED6-EE0B-4742D430AF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49" y="1825625"/>
            <a:ext cx="8295217" cy="4351338"/>
          </a:xfrm>
        </p:spPr>
        <p:txBody>
          <a:bodyPr>
            <a:normAutofit/>
          </a:bodyPr>
          <a:lstStyle/>
          <a:p>
            <a:pPr algn="l" fontAlgn="base"/>
            <a:r>
              <a:rPr lang="es-MX" b="1" i="0" cap="all" dirty="0" err="1">
                <a:solidFill>
                  <a:srgbClr val="212931"/>
                </a:solidFill>
                <a:effectLst/>
                <a:latin typeface="Source Sans Pro" panose="020B0503030403020204" pitchFamily="34" charset="0"/>
              </a:rPr>
              <a:t>Service</a:t>
            </a:r>
            <a:r>
              <a:rPr lang="es-MX" b="1" i="0" cap="all" dirty="0">
                <a:solidFill>
                  <a:srgbClr val="212931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s-MX" b="1" i="0" cap="all" dirty="0" err="1">
                <a:solidFill>
                  <a:srgbClr val="212931"/>
                </a:solidFill>
                <a:effectLst/>
                <a:latin typeface="Source Sans Pro" panose="020B0503030403020204" pitchFamily="34" charset="0"/>
              </a:rPr>
              <a:t>Pup</a:t>
            </a:r>
            <a:endParaRPr lang="es-MX" b="1" i="0" cap="all" dirty="0">
              <a:solidFill>
                <a:srgbClr val="212931"/>
              </a:solidFill>
              <a:effectLst/>
              <a:latin typeface="Source Sans Pro" panose="020B0503030403020204" pitchFamily="34" charset="0"/>
            </a:endParaRPr>
          </a:p>
          <a:p>
            <a:pPr marL="0" indent="0" algn="ctr">
              <a:buNone/>
            </a:pPr>
            <a:endParaRPr lang="es-MX" dirty="0"/>
          </a:p>
          <a:p>
            <a:pPr algn="just" fontAlgn="base"/>
            <a:r>
              <a:rPr lang="es-MX" sz="2400" b="0" i="0" dirty="0">
                <a:solidFill>
                  <a:srgbClr val="212931"/>
                </a:solidFill>
                <a:effectLst/>
                <a:latin typeface="Arial "/>
              </a:rPr>
              <a:t>Son los </a:t>
            </a:r>
            <a:r>
              <a:rPr lang="es-MX" sz="2400" b="0" i="0" dirty="0" err="1">
                <a:solidFill>
                  <a:srgbClr val="212931"/>
                </a:solidFill>
                <a:effectLst/>
                <a:latin typeface="Arial "/>
              </a:rPr>
              <a:t>pups</a:t>
            </a:r>
            <a:r>
              <a:rPr lang="es-MX" sz="2400" b="0" i="0" dirty="0">
                <a:solidFill>
                  <a:srgbClr val="212931"/>
                </a:solidFill>
                <a:effectLst/>
                <a:latin typeface="Arial "/>
              </a:rPr>
              <a:t> que se encargan de cuidar y mantener unida a su jauría. Son muy serviciales y siempre tratan de ayudar a los miembros de su jauría, lo que a veces puede llevarles a momentos autoritarios para evitar conflictos o para mediar en ellos.</a:t>
            </a:r>
          </a:p>
          <a:p>
            <a:pPr algn="just" fontAlgn="base"/>
            <a:r>
              <a:rPr lang="es-MX" sz="2400" b="0" i="0" dirty="0">
                <a:solidFill>
                  <a:srgbClr val="212931"/>
                </a:solidFill>
                <a:effectLst/>
                <a:latin typeface="Arial "/>
              </a:rPr>
              <a:t>Deben ser </a:t>
            </a:r>
            <a:r>
              <a:rPr lang="es-MX" sz="2400" b="0" i="0" dirty="0" err="1">
                <a:solidFill>
                  <a:srgbClr val="212931"/>
                </a:solidFill>
                <a:effectLst/>
                <a:latin typeface="Arial "/>
              </a:rPr>
              <a:t>pups</a:t>
            </a:r>
            <a:r>
              <a:rPr lang="es-MX" sz="2400" b="0" i="0" dirty="0">
                <a:solidFill>
                  <a:srgbClr val="212931"/>
                </a:solidFill>
                <a:effectLst/>
                <a:latin typeface="Arial "/>
              </a:rPr>
              <a:t> con mucha empatía, capaces de aconsejar y mediar entre los demás. Suelen ser fáciles de seguir socialmente y con mucha predisposición para ayudar a los demás.</a:t>
            </a:r>
          </a:p>
        </p:txBody>
      </p:sp>
      <p:pic>
        <p:nvPicPr>
          <p:cNvPr id="4" name="Picture 2" descr="Bandera Puppy pride">
            <a:extLst>
              <a:ext uri="{FF2B5EF4-FFF2-40B4-BE49-F238E27FC236}">
                <a16:creationId xmlns:a16="http://schemas.microsoft.com/office/drawing/2014/main" id="{C42933DF-82F6-AC9A-55DC-145B3DF338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04" y="63794"/>
            <a:ext cx="211455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7126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71831-9EBC-6770-3B33-F6B5F149C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/>
              <a:t>PUPPY PLAY MEXICO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27B8C2-68E2-DDB4-E2B3-A92A63A1C4C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MX" b="0" i="0" dirty="0">
                <a:solidFill>
                  <a:srgbClr val="474747"/>
                </a:solidFill>
                <a:effectLst/>
                <a:latin typeface="Google Sans"/>
              </a:rPr>
              <a:t>La comunidad </a:t>
            </a:r>
            <a:r>
              <a:rPr lang="es-MX" b="0" i="0" dirty="0" err="1">
                <a:solidFill>
                  <a:srgbClr val="474747"/>
                </a:solidFill>
                <a:effectLst/>
                <a:latin typeface="Google Sans"/>
              </a:rPr>
              <a:t>puppy</a:t>
            </a:r>
            <a:r>
              <a:rPr lang="es-MX" b="0" i="0" dirty="0">
                <a:solidFill>
                  <a:srgbClr val="474747"/>
                </a:solidFill>
                <a:effectLst/>
                <a:latin typeface="Google Sans"/>
              </a:rPr>
              <a:t> (“cachorro”, en inglés) </a:t>
            </a:r>
            <a:r>
              <a:rPr lang="es-MX" b="0" i="0" dirty="0">
                <a:solidFill>
                  <a:srgbClr val="040C28"/>
                </a:solidFill>
                <a:effectLst/>
                <a:latin typeface="Google Sans"/>
              </a:rPr>
              <a:t>es una subcultura dentro de las prácticas BDSM, siglas en inglés que engloban prácticas de Bondage, Disciplina, Dominación, Sumisión, Sadismo y Masoquismo</a:t>
            </a:r>
            <a:r>
              <a:rPr lang="es-MX" b="0" i="0" dirty="0">
                <a:solidFill>
                  <a:srgbClr val="474747"/>
                </a:solidFill>
                <a:effectLst/>
                <a:latin typeface="Google Sans"/>
              </a:rPr>
              <a:t>.</a:t>
            </a:r>
            <a:endParaRPr lang="es-MX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AFB8A10-4386-E72B-BAC9-D2BAD52EC52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MX" b="0" i="0" dirty="0">
                <a:solidFill>
                  <a:srgbClr val="474747"/>
                </a:solidFill>
                <a:effectLst/>
                <a:latin typeface="Google Sans"/>
              </a:rPr>
              <a:t> </a:t>
            </a:r>
            <a:r>
              <a:rPr lang="es-MX" b="0" i="0" dirty="0">
                <a:solidFill>
                  <a:srgbClr val="040C28"/>
                </a:solidFill>
                <a:effectLst/>
                <a:latin typeface="Google Sans"/>
              </a:rPr>
              <a:t>Un subconjunto del fetiche de "juego de mascotas", donde las personas se comportan y habitan el espacio mental de un perro</a:t>
            </a:r>
            <a:endParaRPr lang="es-MX" dirty="0"/>
          </a:p>
        </p:txBody>
      </p:sp>
      <p:pic>
        <p:nvPicPr>
          <p:cNvPr id="5" name="Picture 2" descr="Bandera Puppy pride">
            <a:extLst>
              <a:ext uri="{FF2B5EF4-FFF2-40B4-BE49-F238E27FC236}">
                <a16:creationId xmlns:a16="http://schemas.microsoft.com/office/drawing/2014/main" id="{12C90971-3F6A-FAA3-BC88-37C5F8D4CC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537" y="5287433"/>
            <a:ext cx="211455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4295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705F1D-6801-3660-21CF-5A14DE93E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/>
              <a:t>PUPPY PLAY MEXICO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D21195-53A8-D5E0-C305-900B8E90C0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2832" y="1679047"/>
            <a:ext cx="3536318" cy="4497916"/>
          </a:xfrm>
        </p:spPr>
        <p:txBody>
          <a:bodyPr>
            <a:normAutofit fontScale="92500"/>
          </a:bodyPr>
          <a:lstStyle/>
          <a:p>
            <a:r>
              <a:rPr lang="es-MX" b="1" u="sng" dirty="0"/>
              <a:t>MUNDO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BF6BA22B-F32F-9EAA-B526-437607BC86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690689"/>
            <a:ext cx="3886200" cy="4351338"/>
          </a:xfrm>
        </p:spPr>
        <p:txBody>
          <a:bodyPr>
            <a:normAutofit fontScale="92500"/>
          </a:bodyPr>
          <a:lstStyle/>
          <a:p>
            <a:r>
              <a:rPr lang="es-MX" b="1" u="sng" dirty="0"/>
              <a:t>MEXICO</a:t>
            </a:r>
          </a:p>
          <a:p>
            <a:r>
              <a:rPr lang="es-MX" sz="2300" dirty="0">
                <a:solidFill>
                  <a:srgbClr val="202122"/>
                </a:solidFill>
                <a:latin typeface="Arial" panose="020B0604020202020204" pitchFamily="34" charset="0"/>
              </a:rPr>
              <a:t>La primer mana </a:t>
            </a:r>
            <a:r>
              <a:rPr lang="es-MX" sz="2300" dirty="0" err="1">
                <a:solidFill>
                  <a:srgbClr val="202122"/>
                </a:solidFill>
                <a:latin typeface="Arial" panose="020B0604020202020204" pitchFamily="34" charset="0"/>
              </a:rPr>
              <a:t>Puppy</a:t>
            </a:r>
            <a:r>
              <a:rPr lang="es-MX" sz="2300" dirty="0">
                <a:solidFill>
                  <a:srgbClr val="202122"/>
                </a:solidFill>
                <a:latin typeface="Arial" panose="020B0604020202020204" pitchFamily="34" charset="0"/>
              </a:rPr>
              <a:t> Play se creo en Noviembre de 2019. A partir de ahí se buscó agrupar a los </a:t>
            </a:r>
            <a:r>
              <a:rPr lang="es-MX" sz="2300" dirty="0" err="1">
                <a:solidFill>
                  <a:srgbClr val="202122"/>
                </a:solidFill>
                <a:latin typeface="Arial" panose="020B0604020202020204" pitchFamily="34" charset="0"/>
              </a:rPr>
              <a:t>puppies</a:t>
            </a:r>
            <a:r>
              <a:rPr lang="es-MX" sz="2300" dirty="0">
                <a:solidFill>
                  <a:srgbClr val="202122"/>
                </a:solidFill>
                <a:latin typeface="Arial" panose="020B0604020202020204" pitchFamily="34" charset="0"/>
              </a:rPr>
              <a:t> mexicanos con el objetivo de concentrar y reunir a todo </a:t>
            </a:r>
            <a:r>
              <a:rPr lang="es-MX" sz="2300" dirty="0" err="1">
                <a:solidFill>
                  <a:srgbClr val="202122"/>
                </a:solidFill>
                <a:latin typeface="Arial" panose="020B0604020202020204" pitchFamily="34" charset="0"/>
              </a:rPr>
              <a:t>puppy</a:t>
            </a:r>
            <a:r>
              <a:rPr lang="es-MX" sz="2300" dirty="0">
                <a:solidFill>
                  <a:srgbClr val="202122"/>
                </a:solidFill>
                <a:latin typeface="Arial" panose="020B0604020202020204" pitchFamily="34" charset="0"/>
              </a:rPr>
              <a:t> mexicano, compartir conocimientos sobre este estilo de vida, crear lazos entre los cachorros y comunidades aledañas en un ambiente seguro y amigable para todo </a:t>
            </a:r>
            <a:r>
              <a:rPr lang="es-MX" sz="2300" dirty="0" err="1">
                <a:solidFill>
                  <a:srgbClr val="202122"/>
                </a:solidFill>
                <a:latin typeface="Arial" panose="020B0604020202020204" pitchFamily="34" charset="0"/>
              </a:rPr>
              <a:t>puppy</a:t>
            </a:r>
            <a:r>
              <a:rPr lang="es-MX" sz="2300" dirty="0">
                <a:solidFill>
                  <a:srgbClr val="202122"/>
                </a:solidFill>
                <a:latin typeface="Arial" panose="020B0604020202020204" pitchFamily="34" charset="0"/>
              </a:rPr>
              <a:t>.</a:t>
            </a:r>
          </a:p>
          <a:p>
            <a:endParaRPr lang="es-MX" dirty="0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55C1900C-2219-BFA3-8314-B260202050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7873" y="2184664"/>
            <a:ext cx="2413001" cy="1816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D5D6A4E8-6ADE-41C2-1ABC-A8728064E908}"/>
              </a:ext>
            </a:extLst>
          </p:cNvPr>
          <p:cNvSpPr txBox="1"/>
          <p:nvPr/>
        </p:nvSpPr>
        <p:spPr>
          <a:xfrm>
            <a:off x="1334874" y="4255623"/>
            <a:ext cx="228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La bandera del Orgullo </a:t>
            </a:r>
            <a:r>
              <a:rPr lang="es-MX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Puppy</a:t>
            </a:r>
            <a:r>
              <a:rPr lang="es-MX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Play, creada y lanzada al dominio público el 10 de mayo de 2011.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31431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092E93-D14C-4764-3E57-51A73BBC2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/>
              <a:t>PUPPY PLAY MEXICO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AC5E94-E7A5-4AFA-9180-8E937FE3FA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49" y="1825625"/>
            <a:ext cx="7660217" cy="435133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s-MX" u="sng" dirty="0" err="1"/>
              <a:t>Puppy</a:t>
            </a:r>
            <a:r>
              <a:rPr lang="es-MX" u="sng" dirty="0"/>
              <a:t> </a:t>
            </a:r>
            <a:r>
              <a:rPr lang="es-MX" u="sng" dirty="0" err="1"/>
              <a:t>play</a:t>
            </a:r>
            <a:r>
              <a:rPr lang="es-MX" u="sng" dirty="0"/>
              <a:t> = </a:t>
            </a:r>
            <a:r>
              <a:rPr lang="es-MX" u="sng" dirty="0" err="1"/>
              <a:t>Pet</a:t>
            </a:r>
            <a:r>
              <a:rPr lang="es-MX" u="sng" dirty="0"/>
              <a:t> Play</a:t>
            </a:r>
          </a:p>
          <a:p>
            <a:endParaRPr lang="es-MX" dirty="0"/>
          </a:p>
          <a:p>
            <a:pPr algn="ctr"/>
            <a:r>
              <a:rPr lang="es-MX" sz="2900" dirty="0"/>
              <a:t>El </a:t>
            </a:r>
            <a:r>
              <a:rPr lang="es-MX" sz="2900" dirty="0" err="1"/>
              <a:t>Pet</a:t>
            </a:r>
            <a:r>
              <a:rPr lang="es-MX" sz="2900" dirty="0"/>
              <a:t> Play es un juego de “mascotas”, en esta práctica la persona que ejerce el rol sumiso (aunque también el/la dominante puede hacerlo) adquiere la personalidad de una mascota. Por lo regular las más conocidas y usadas son el perro, gato y caballo (</a:t>
            </a:r>
            <a:r>
              <a:rPr lang="es-MX" sz="2900" dirty="0" err="1"/>
              <a:t>Puppy</a:t>
            </a:r>
            <a:r>
              <a:rPr lang="es-MX" sz="2900" dirty="0"/>
              <a:t> Play, Kitty Play y Pony Play), aunque no se limita sólo a estos, debido a que también se puede jugar siendo otro tipo de animales según a gusto e imaginación de ambos practicantes</a:t>
            </a:r>
            <a:r>
              <a:rPr lang="es-MX" b="0" i="0" dirty="0">
                <a:solidFill>
                  <a:srgbClr val="46707F"/>
                </a:solidFill>
                <a:effectLst/>
                <a:latin typeface="Arial "/>
              </a:rPr>
              <a:t>.</a:t>
            </a:r>
            <a:endParaRPr lang="es-MX" dirty="0">
              <a:latin typeface="Arial "/>
            </a:endParaRPr>
          </a:p>
        </p:txBody>
      </p:sp>
      <p:pic>
        <p:nvPicPr>
          <p:cNvPr id="6" name="Picture 2" descr="Bandera Puppy pride">
            <a:extLst>
              <a:ext uri="{FF2B5EF4-FFF2-40B4-BE49-F238E27FC236}">
                <a16:creationId xmlns:a16="http://schemas.microsoft.com/office/drawing/2014/main" id="{CA9AA81F-9145-B9EE-53F2-5FD99927FC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04" y="63794"/>
            <a:ext cx="211455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2061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FD7774-3D9C-8FD6-8C2C-A8C07A466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/>
              <a:t>PUPPY PLAY MEXICO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D37E55-0209-872F-0948-CA1BAFDD70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49" y="1825625"/>
            <a:ext cx="8295217" cy="4351338"/>
          </a:xfrm>
        </p:spPr>
        <p:txBody>
          <a:bodyPr>
            <a:normAutofit/>
          </a:bodyPr>
          <a:lstStyle/>
          <a:p>
            <a:pPr algn="ctr"/>
            <a:r>
              <a:rPr lang="es-MX" b="1" dirty="0"/>
              <a:t>ALFA, BETA, OMEGA</a:t>
            </a:r>
          </a:p>
          <a:p>
            <a:r>
              <a:rPr lang="es-MX" b="1" dirty="0"/>
              <a:t>ALFA</a:t>
            </a:r>
            <a:r>
              <a:rPr lang="es-MX" dirty="0"/>
              <a:t> :</a:t>
            </a:r>
          </a:p>
          <a:p>
            <a:r>
              <a:rPr lang="es-MX" sz="2400" dirty="0"/>
              <a:t>Son los </a:t>
            </a:r>
            <a:r>
              <a:rPr lang="es-MX" sz="2400" dirty="0" err="1"/>
              <a:t>Pups</a:t>
            </a:r>
            <a:r>
              <a:rPr lang="es-MX" sz="2400" dirty="0"/>
              <a:t> mas  dominantes, agresivos y autoritarios. Suelen tender a ser lideres de manada, aunque también cuidan de los perros dentro de la misma. Dentro de la Jerarquía </a:t>
            </a:r>
            <a:r>
              <a:rPr lang="es-MX" sz="2400" dirty="0" err="1"/>
              <a:t>Pup</a:t>
            </a:r>
            <a:r>
              <a:rPr lang="es-MX" sz="2400" dirty="0"/>
              <a:t>, es el que manda justo después del amo. Son los que deciden como y cuando se juega , con quien… dentro de la jauría. Se imponen ante los demás </a:t>
            </a:r>
            <a:r>
              <a:rPr lang="es-MX" sz="2400" dirty="0" err="1"/>
              <a:t>pups</a:t>
            </a:r>
            <a:r>
              <a:rPr lang="es-MX" sz="2400" dirty="0"/>
              <a:t> tanto física como socialmente. Por supuesto nunca de deben de pasar de la línea que separa la autoridad del autoritarismo</a:t>
            </a:r>
          </a:p>
        </p:txBody>
      </p:sp>
      <p:pic>
        <p:nvPicPr>
          <p:cNvPr id="6" name="Picture 2" descr="Bandera Puppy pride">
            <a:extLst>
              <a:ext uri="{FF2B5EF4-FFF2-40B4-BE49-F238E27FC236}">
                <a16:creationId xmlns:a16="http://schemas.microsoft.com/office/drawing/2014/main" id="{2D588D28-7D99-56D0-4547-F0EE6D0C3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04" y="63794"/>
            <a:ext cx="211455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6792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C27ECC-6294-3428-12E5-872F4ECFD0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B239E2-2F46-65FA-2FB8-F75DA3201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/>
              <a:t>PUPPY PLAY MEXICO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7E7F6E-39BA-FC17-3C7E-43D2643DCC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49" y="1825625"/>
            <a:ext cx="8295217" cy="435133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s-MX" sz="3300" b="1" dirty="0"/>
              <a:t>ALFA, BETA, OMEGA</a:t>
            </a:r>
          </a:p>
          <a:p>
            <a:r>
              <a:rPr lang="es-MX" sz="3300" b="1" dirty="0"/>
              <a:t>BETA :</a:t>
            </a:r>
          </a:p>
          <a:p>
            <a:pPr algn="just" fontAlgn="base"/>
            <a:r>
              <a:rPr lang="es-MX" dirty="0"/>
              <a:t>Puede considerarse el nivel estándar dentro de la comunidad </a:t>
            </a:r>
            <a:r>
              <a:rPr lang="es-MX" dirty="0" err="1"/>
              <a:t>pup</a:t>
            </a:r>
            <a:r>
              <a:rPr lang="es-MX" dirty="0"/>
              <a:t>. Establece un nivel medio entre la dominación y la sumisión. Los betas son los que suelen interaccionar y jugar con unos u otros </a:t>
            </a:r>
            <a:r>
              <a:rPr lang="es-MX" dirty="0" err="1"/>
              <a:t>pups</a:t>
            </a:r>
            <a:r>
              <a:rPr lang="es-MX" dirty="0"/>
              <a:t>, aunque no dudan en regañar si algo no les gusta. Suelen ser </a:t>
            </a:r>
            <a:r>
              <a:rPr lang="es-MX" dirty="0" err="1"/>
              <a:t>pups</a:t>
            </a:r>
            <a:r>
              <a:rPr lang="es-MX" dirty="0"/>
              <a:t> que disfrutan del contacto social, interaccionando con la gente y muy juguetones.</a:t>
            </a:r>
          </a:p>
          <a:p>
            <a:pPr algn="just" fontAlgn="base"/>
            <a:r>
              <a:rPr lang="es-MX" dirty="0"/>
              <a:t>Los Betas son los que componen el grueso de una jauría y los que la mantienen unida, por lo que siempre es importante dentro de la misma tener una buena relación entre los Betas. Además dentro de los Betas pueden llegar a establecerse unas propias reglas y relaciones de poder</a:t>
            </a:r>
          </a:p>
        </p:txBody>
      </p:sp>
      <p:pic>
        <p:nvPicPr>
          <p:cNvPr id="6" name="Picture 2" descr="Bandera Puppy pride">
            <a:extLst>
              <a:ext uri="{FF2B5EF4-FFF2-40B4-BE49-F238E27FC236}">
                <a16:creationId xmlns:a16="http://schemas.microsoft.com/office/drawing/2014/main" id="{45708DC1-F2E2-C933-02BE-2BFA5C6D9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04" y="63794"/>
            <a:ext cx="211455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1649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62E23-5EF2-E4A3-62BB-AC21EC2FE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F85DA4-67D0-B42F-6B40-039807F38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/>
              <a:t>PUPPY PLAY MEXICO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2604F9-EDF7-F1C9-33E7-AA60AAC696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49" y="1825625"/>
            <a:ext cx="8295217" cy="4351338"/>
          </a:xfrm>
        </p:spPr>
        <p:txBody>
          <a:bodyPr>
            <a:normAutofit/>
          </a:bodyPr>
          <a:lstStyle/>
          <a:p>
            <a:pPr algn="ctr"/>
            <a:r>
              <a:rPr lang="es-MX" sz="3300" b="1" dirty="0"/>
              <a:t>ALFA, BETA, OMEGA</a:t>
            </a:r>
          </a:p>
          <a:p>
            <a:r>
              <a:rPr lang="es-MX" b="1" dirty="0"/>
              <a:t>OMEGA</a:t>
            </a:r>
            <a:r>
              <a:rPr lang="es-MX" dirty="0"/>
              <a:t>:</a:t>
            </a:r>
          </a:p>
          <a:p>
            <a:pPr algn="just" fontAlgn="base"/>
            <a:r>
              <a:rPr lang="es-MX" sz="2400" dirty="0"/>
              <a:t>Este tipo de </a:t>
            </a:r>
            <a:r>
              <a:rPr lang="es-MX" sz="2400" dirty="0" err="1"/>
              <a:t>pups</a:t>
            </a:r>
            <a:r>
              <a:rPr lang="es-MX" sz="2400" dirty="0"/>
              <a:t> no suele ser frecuente y representa el mayor estado de sumisión dentro del </a:t>
            </a:r>
            <a:r>
              <a:rPr lang="es-MX" sz="2400" dirty="0" err="1"/>
              <a:t>puppy</a:t>
            </a:r>
            <a:r>
              <a:rPr lang="es-MX" sz="2400" dirty="0"/>
              <a:t> </a:t>
            </a:r>
            <a:r>
              <a:rPr lang="es-MX" sz="2400" dirty="0" err="1"/>
              <a:t>play</a:t>
            </a:r>
            <a:r>
              <a:rPr lang="es-MX" sz="2400" dirty="0"/>
              <a:t>. Su dependencia del amo y/o del alfa es total, llevándolo a diferenciarse muy poco del esclavo dentro del mundo BDSM, aunque por supuesto el omega siempre saca su lado canino diferenciándose del propio BDSM.</a:t>
            </a:r>
          </a:p>
          <a:p>
            <a:pPr algn="just" fontAlgn="base"/>
            <a:r>
              <a:rPr lang="es-MX" sz="2400" dirty="0"/>
              <a:t>Los omegas al entrar en Head </a:t>
            </a:r>
            <a:r>
              <a:rPr lang="es-MX" sz="2400" dirty="0" err="1"/>
              <a:t>Space</a:t>
            </a:r>
            <a:r>
              <a:rPr lang="es-MX" sz="2400" dirty="0"/>
              <a:t> suelen mostrar inseguridad y miedo, por lo que tienden a buscar la protección de los miembros de la jauría mas dominantes</a:t>
            </a:r>
            <a:r>
              <a:rPr lang="es-MX" dirty="0"/>
              <a:t>.</a:t>
            </a:r>
          </a:p>
          <a:p>
            <a:endParaRPr lang="es-MX" dirty="0"/>
          </a:p>
        </p:txBody>
      </p:sp>
      <p:pic>
        <p:nvPicPr>
          <p:cNvPr id="4" name="Picture 2" descr="Bandera Puppy pride">
            <a:extLst>
              <a:ext uri="{FF2B5EF4-FFF2-40B4-BE49-F238E27FC236}">
                <a16:creationId xmlns:a16="http://schemas.microsoft.com/office/drawing/2014/main" id="{9E66E8BB-DDEB-E051-23CC-98761CF858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04" y="63794"/>
            <a:ext cx="211455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3968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51FC4-C6F7-65D2-AB1C-5D37F0146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7693D3-BD9D-00E1-B970-9EED74665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/>
              <a:t>PUPPY PLAY MEXICO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5E628B-554F-5C14-AF0F-FB6B257400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49" y="1825625"/>
            <a:ext cx="829521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800" b="1" dirty="0"/>
              <a:t>HANDLER</a:t>
            </a:r>
            <a:endParaRPr lang="es-MX" dirty="0"/>
          </a:p>
          <a:p>
            <a:pPr marL="0" indent="0" algn="ctr">
              <a:buNone/>
            </a:pPr>
            <a:endParaRPr lang="es-MX" dirty="0"/>
          </a:p>
          <a:p>
            <a:pPr algn="just" fontAlgn="base"/>
            <a:r>
              <a:rPr lang="es-MX" sz="2400" b="0" i="0" dirty="0">
                <a:solidFill>
                  <a:srgbClr val="212931"/>
                </a:solidFill>
                <a:effectLst/>
                <a:latin typeface="Arial "/>
              </a:rPr>
              <a:t>Es la persona que se hace cargo del </a:t>
            </a:r>
            <a:r>
              <a:rPr lang="es-MX" sz="2400" b="0" i="0" dirty="0" err="1">
                <a:solidFill>
                  <a:srgbClr val="212931"/>
                </a:solidFill>
                <a:effectLst/>
                <a:latin typeface="Arial "/>
              </a:rPr>
              <a:t>pup</a:t>
            </a:r>
            <a:r>
              <a:rPr lang="es-MX" sz="2400" b="0" i="0" dirty="0">
                <a:solidFill>
                  <a:srgbClr val="212931"/>
                </a:solidFill>
                <a:effectLst/>
                <a:latin typeface="Arial "/>
              </a:rPr>
              <a:t>, el cuidador/entrenador por excelencia, el que siempre sostiene la correa de los perros a su cargo. A veces puede llegar a confundirse con el amo, aunque los </a:t>
            </a:r>
            <a:r>
              <a:rPr lang="es-MX" sz="2400" b="0" i="0" dirty="0" err="1">
                <a:solidFill>
                  <a:srgbClr val="212931"/>
                </a:solidFill>
                <a:effectLst/>
                <a:latin typeface="Arial "/>
              </a:rPr>
              <a:t>handlers</a:t>
            </a:r>
            <a:r>
              <a:rPr lang="es-MX" sz="2400" b="0" i="0" dirty="0">
                <a:solidFill>
                  <a:srgbClr val="212931"/>
                </a:solidFill>
                <a:effectLst/>
                <a:latin typeface="Arial "/>
              </a:rPr>
              <a:t> suelen ser menos autoritarios y dominantes con sus perros que estos.</a:t>
            </a:r>
          </a:p>
          <a:p>
            <a:pPr algn="just" fontAlgn="base"/>
            <a:r>
              <a:rPr lang="es-MX" sz="2400" b="0" i="0" dirty="0">
                <a:solidFill>
                  <a:srgbClr val="212931"/>
                </a:solidFill>
                <a:effectLst/>
                <a:latin typeface="Arial "/>
              </a:rPr>
              <a:t>Un </a:t>
            </a:r>
            <a:r>
              <a:rPr lang="es-MX" sz="2400" b="0" i="0" dirty="0" err="1">
                <a:solidFill>
                  <a:srgbClr val="212931"/>
                </a:solidFill>
                <a:effectLst/>
                <a:latin typeface="Arial "/>
              </a:rPr>
              <a:t>Handler</a:t>
            </a:r>
            <a:r>
              <a:rPr lang="es-MX" sz="2400" b="0" i="0" dirty="0">
                <a:solidFill>
                  <a:srgbClr val="212931"/>
                </a:solidFill>
                <a:effectLst/>
                <a:latin typeface="Arial "/>
              </a:rPr>
              <a:t> puede ser </a:t>
            </a:r>
            <a:r>
              <a:rPr lang="es-MX" sz="2400" b="0" i="0" dirty="0" err="1">
                <a:solidFill>
                  <a:srgbClr val="212931"/>
                </a:solidFill>
                <a:effectLst/>
                <a:latin typeface="Arial "/>
              </a:rPr>
              <a:t>pup</a:t>
            </a:r>
            <a:r>
              <a:rPr lang="es-MX" sz="2400" b="0" i="0" dirty="0">
                <a:solidFill>
                  <a:srgbClr val="212931"/>
                </a:solidFill>
                <a:effectLst/>
                <a:latin typeface="Arial "/>
              </a:rPr>
              <a:t> o no, pero siempre están afines al mundo del </a:t>
            </a:r>
            <a:r>
              <a:rPr lang="es-MX" sz="2400" b="0" i="0" dirty="0" err="1">
                <a:solidFill>
                  <a:srgbClr val="212931"/>
                </a:solidFill>
                <a:effectLst/>
                <a:latin typeface="Arial "/>
              </a:rPr>
              <a:t>puppy</a:t>
            </a:r>
            <a:r>
              <a:rPr lang="es-MX" sz="2400" b="0" i="0" dirty="0">
                <a:solidFill>
                  <a:srgbClr val="212931"/>
                </a:solidFill>
                <a:effectLst/>
                <a:latin typeface="Arial "/>
              </a:rPr>
              <a:t> </a:t>
            </a:r>
            <a:r>
              <a:rPr lang="es-MX" sz="2400" b="0" i="0" dirty="0" err="1">
                <a:solidFill>
                  <a:srgbClr val="212931"/>
                </a:solidFill>
                <a:effectLst/>
                <a:latin typeface="Arial "/>
              </a:rPr>
              <a:t>play</a:t>
            </a:r>
            <a:endParaRPr lang="es-MX" sz="2400" dirty="0"/>
          </a:p>
        </p:txBody>
      </p:sp>
      <p:pic>
        <p:nvPicPr>
          <p:cNvPr id="4" name="Picture 2" descr="Bandera Puppy pride">
            <a:extLst>
              <a:ext uri="{FF2B5EF4-FFF2-40B4-BE49-F238E27FC236}">
                <a16:creationId xmlns:a16="http://schemas.microsoft.com/office/drawing/2014/main" id="{87DD67AA-BF1A-9608-D68F-3DBBCDB90A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04" y="63794"/>
            <a:ext cx="211455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033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AB50D-BB93-4A3A-F3E7-F850A44D9E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06CBBA-2DEF-397B-D0A9-D02A8A2A7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/>
              <a:t>PUPPY PLAY MEXICO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26714B-B229-C2EB-B165-B395377736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49" y="1825625"/>
            <a:ext cx="829521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800" b="1" dirty="0"/>
              <a:t>AMO</a:t>
            </a:r>
            <a:endParaRPr lang="es-MX" dirty="0"/>
          </a:p>
          <a:p>
            <a:pPr marL="0" indent="0" algn="ctr">
              <a:buNone/>
            </a:pPr>
            <a:endParaRPr lang="es-MX" dirty="0"/>
          </a:p>
          <a:p>
            <a:pPr algn="just" fontAlgn="base"/>
            <a:r>
              <a:rPr lang="es-MX" sz="2400" b="0" i="0" dirty="0">
                <a:solidFill>
                  <a:srgbClr val="212931"/>
                </a:solidFill>
                <a:effectLst/>
                <a:latin typeface="Arial "/>
              </a:rPr>
              <a:t>Los amos dentro del </a:t>
            </a:r>
            <a:r>
              <a:rPr lang="es-MX" sz="2400" b="0" i="0" dirty="0" err="1">
                <a:solidFill>
                  <a:srgbClr val="212931"/>
                </a:solidFill>
                <a:effectLst/>
                <a:latin typeface="Arial "/>
              </a:rPr>
              <a:t>puppy</a:t>
            </a:r>
            <a:r>
              <a:rPr lang="es-MX" sz="2400" b="0" i="0" dirty="0">
                <a:solidFill>
                  <a:srgbClr val="212931"/>
                </a:solidFill>
                <a:effectLst/>
                <a:latin typeface="Arial "/>
              </a:rPr>
              <a:t> </a:t>
            </a:r>
            <a:r>
              <a:rPr lang="es-MX" sz="2400" b="0" i="0" dirty="0" err="1">
                <a:solidFill>
                  <a:srgbClr val="212931"/>
                </a:solidFill>
                <a:effectLst/>
                <a:latin typeface="Arial "/>
              </a:rPr>
              <a:t>play</a:t>
            </a:r>
            <a:r>
              <a:rPr lang="es-MX" sz="2400" b="0" i="0" dirty="0">
                <a:solidFill>
                  <a:srgbClr val="212931"/>
                </a:solidFill>
                <a:effectLst/>
                <a:latin typeface="Arial "/>
              </a:rPr>
              <a:t> no se diferencian mucho de otros roles similares en el mundo BDSM. Son dueños de </a:t>
            </a:r>
            <a:r>
              <a:rPr lang="es-MX" sz="2400" b="0" i="0" dirty="0" err="1">
                <a:solidFill>
                  <a:srgbClr val="212931"/>
                </a:solidFill>
                <a:effectLst/>
                <a:latin typeface="Arial "/>
              </a:rPr>
              <a:t>pups</a:t>
            </a:r>
            <a:r>
              <a:rPr lang="es-MX" sz="2400" b="0" i="0" dirty="0">
                <a:solidFill>
                  <a:srgbClr val="212931"/>
                </a:solidFill>
                <a:effectLst/>
                <a:latin typeface="Arial "/>
              </a:rPr>
              <a:t> y pueden decidir participar o no en otros roles.</a:t>
            </a:r>
          </a:p>
          <a:p>
            <a:pPr algn="just" fontAlgn="base"/>
            <a:r>
              <a:rPr lang="es-MX" sz="2400" b="0" i="0" dirty="0">
                <a:solidFill>
                  <a:srgbClr val="212931"/>
                </a:solidFill>
                <a:effectLst/>
                <a:latin typeface="Arial "/>
              </a:rPr>
              <a:t>Es la figura mas autoritaria dentro del </a:t>
            </a:r>
            <a:r>
              <a:rPr lang="es-MX" sz="2400" b="0" i="0" dirty="0" err="1">
                <a:solidFill>
                  <a:srgbClr val="212931"/>
                </a:solidFill>
                <a:effectLst/>
                <a:latin typeface="Arial "/>
              </a:rPr>
              <a:t>puppy</a:t>
            </a:r>
            <a:r>
              <a:rPr lang="es-MX" sz="2400" b="0" i="0" dirty="0">
                <a:solidFill>
                  <a:srgbClr val="212931"/>
                </a:solidFill>
                <a:effectLst/>
                <a:latin typeface="Arial "/>
              </a:rPr>
              <a:t> </a:t>
            </a:r>
            <a:r>
              <a:rPr lang="es-MX" sz="2400" b="0" i="0" dirty="0" err="1">
                <a:solidFill>
                  <a:srgbClr val="212931"/>
                </a:solidFill>
                <a:effectLst/>
                <a:latin typeface="Arial "/>
              </a:rPr>
              <a:t>play</a:t>
            </a:r>
            <a:r>
              <a:rPr lang="es-MX" sz="2400" b="0" i="0" dirty="0">
                <a:solidFill>
                  <a:srgbClr val="212931"/>
                </a:solidFill>
                <a:effectLst/>
                <a:latin typeface="Arial "/>
              </a:rPr>
              <a:t>, aunque también suelen cuidar a los </a:t>
            </a:r>
            <a:r>
              <a:rPr lang="es-MX" sz="2400" b="0" i="0" dirty="0" err="1">
                <a:solidFill>
                  <a:srgbClr val="212931"/>
                </a:solidFill>
                <a:effectLst/>
                <a:latin typeface="Arial "/>
              </a:rPr>
              <a:t>pups</a:t>
            </a:r>
            <a:r>
              <a:rPr lang="es-MX" sz="2400" b="0" i="0" dirty="0">
                <a:solidFill>
                  <a:srgbClr val="212931"/>
                </a:solidFill>
                <a:effectLst/>
                <a:latin typeface="Arial "/>
              </a:rPr>
              <a:t> que están a su cargo</a:t>
            </a:r>
          </a:p>
        </p:txBody>
      </p:sp>
      <p:pic>
        <p:nvPicPr>
          <p:cNvPr id="4" name="Picture 2" descr="Bandera Puppy pride">
            <a:extLst>
              <a:ext uri="{FF2B5EF4-FFF2-40B4-BE49-F238E27FC236}">
                <a16:creationId xmlns:a16="http://schemas.microsoft.com/office/drawing/2014/main" id="{F413E68C-4023-4EE7-3DC0-86157F36BA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04" y="63794"/>
            <a:ext cx="211455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00184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</TotalTime>
  <Words>796</Words>
  <Application>Microsoft Office PowerPoint</Application>
  <PresentationFormat>Presentación en pantalla (4:3)</PresentationFormat>
  <Paragraphs>42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Arial</vt:lpstr>
      <vt:lpstr>Arial </vt:lpstr>
      <vt:lpstr>Calibri</vt:lpstr>
      <vt:lpstr>Calibri Light</vt:lpstr>
      <vt:lpstr>Google Sans</vt:lpstr>
      <vt:lpstr>Source Sans Pro</vt:lpstr>
      <vt:lpstr>Tema de Office</vt:lpstr>
      <vt:lpstr>Presentación de PowerPoint</vt:lpstr>
      <vt:lpstr>PUPPY PLAY MEXICO</vt:lpstr>
      <vt:lpstr>PUPPY PLAY MEXICO</vt:lpstr>
      <vt:lpstr>PUPPY PLAY MEXICO</vt:lpstr>
      <vt:lpstr>PUPPY PLAY MEXICO</vt:lpstr>
      <vt:lpstr>PUPPY PLAY MEXICO</vt:lpstr>
      <vt:lpstr>PUPPY PLAY MEXICO</vt:lpstr>
      <vt:lpstr>PUPPY PLAY MEXICO</vt:lpstr>
      <vt:lpstr>PUPPY PLAY MEXICO</vt:lpstr>
      <vt:lpstr>PUPPY PLAY MEXICO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Dell</dc:creator>
  <cp:lastModifiedBy>Jose Martin Romero Diaz</cp:lastModifiedBy>
  <cp:revision>10</cp:revision>
  <dcterms:created xsi:type="dcterms:W3CDTF">2023-10-05T22:57:01Z</dcterms:created>
  <dcterms:modified xsi:type="dcterms:W3CDTF">2025-02-14T22:53:49Z</dcterms:modified>
</cp:coreProperties>
</file>